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8" r:id="rId2"/>
    <p:sldId id="271" r:id="rId3"/>
    <p:sldId id="286" r:id="rId4"/>
    <p:sldId id="287" r:id="rId5"/>
    <p:sldId id="288" r:id="rId6"/>
    <p:sldId id="289" r:id="rId7"/>
    <p:sldId id="29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26CF7-B89B-4011-97F2-6C1CD9E2EEE2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5423E-34D6-4F11-A523-EFBD85EED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31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60A938-E2C5-45CD-87D5-B5898940DB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641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09F98-AA5F-6FF0-2BD7-5A6ED906C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67FD0-B45A-A9AB-EB01-F9701F9A4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D5793-BB2B-452C-213D-55DDBFD6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9B2E-37F0-4224-A528-F9E462D5271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818E4-3B92-89DB-CA01-56A6C474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43FF0-4B3E-032E-7642-1B07D30BB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1275-A981-40F7-BFE9-54F64B0BF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91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9CB2-2322-2BEE-CC2E-55BF668D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F66F37-76E0-F372-6662-566FE2B13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444EF-64C3-5D7B-4B38-FE1D0F08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9B2E-37F0-4224-A528-F9E462D5271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43B0F-F240-A9AE-A728-8471EE1E4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3D920-B906-2BFF-A681-63793A764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1275-A981-40F7-BFE9-54F64B0BF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5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2E3D18-4493-374C-4898-3983FC083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9B041-230D-DD7B-88E0-27F1E1494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D99B0-ADAF-606C-6810-3AF66DADB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9B2E-37F0-4224-A528-F9E462D5271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04265-E05E-A35C-251E-122247DDD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57F88-9FB9-BBAE-33B7-0DDDC4704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1275-A981-40F7-BFE9-54F64B0BF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29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6773-57B6-FDA1-CD38-6ED80299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092AF-AFC4-EA45-649C-D7D4FCC8A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60E43-6FB2-BF26-8C7F-245EA3456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9B2E-37F0-4224-A528-F9E462D5271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4090D-754A-F3F7-B3FB-C9F766E26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99969-67F8-F17D-7630-B85D6B3EB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1275-A981-40F7-BFE9-54F64B0BF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5952B-CFA6-A76A-5A72-BAA783801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BF48D-BA66-4A27-6CD9-4DE5621AE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FCEFD-6FB4-5380-161F-31C05DAB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9B2E-37F0-4224-A528-F9E462D5271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5FB54-CB37-C0BE-2747-1459F2AC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E0A22-4766-5F74-FEA2-C256D797A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1275-A981-40F7-BFE9-54F64B0BF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32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8DF1-14BC-6FA5-86D2-F7C996F5A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729DB-FA37-CD30-C481-2B2A4A008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B7D34-6088-858B-AEFA-635B96EC0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36E080-02A3-141E-7C68-5165C5DA7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9B2E-37F0-4224-A528-F9E462D5271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56D3A-F99E-C10E-BCDF-8AE24B584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5AD2E-3C5A-2545-3994-C54682C60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1275-A981-40F7-BFE9-54F64B0BF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24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9ADF6-8DDA-7FCD-1E67-9A7F9ABA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332B0-949C-726F-B339-B0627A1B7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5D0D3-A6DC-75A0-8AAA-17E39CA4C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7F7994-D61D-ED16-94EC-D0EB5361F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2026E5-D4C9-6293-8391-63CF851B1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54D2D2-97DE-1DB5-FA5C-F76356F9A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9B2E-37F0-4224-A528-F9E462D5271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E4CB25-5A41-4A34-CAEB-2972F093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7AF49C-8D87-9538-0461-7408F7E04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1275-A981-40F7-BFE9-54F64B0BF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88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1394-DC81-BA10-1BE1-FEFCD9E2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D0404-79F1-FC95-F41E-399481151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9B2E-37F0-4224-A528-F9E462D5271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91C33-EE8D-075C-CDD9-400BA9D50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52135F-F8B2-D087-19AA-E2DCFFA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1275-A981-40F7-BFE9-54F64B0BF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88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F14651-79D0-7A90-48E0-97FB9A8B3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9B2E-37F0-4224-A528-F9E462D5271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6113C-7160-5986-C03B-7061ECB9E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B8064-9FC5-85A6-5647-2DABDB836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1275-A981-40F7-BFE9-54F64B0BF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6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F82A-809A-D531-1326-07621A2F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7DCCE-48C3-45D9-4914-F3933A5CD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0CC9A-D677-17EA-9D6B-1F31BEB01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BCD3A-0EE1-9C42-3776-759368676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9B2E-37F0-4224-A528-F9E462D5271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E04A7-A487-9BEB-CE1E-D3B6DC8A6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23DEE-805B-12FE-2AD7-15D7838F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1275-A981-40F7-BFE9-54F64B0BF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3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070F0-9C2B-E71C-5D96-8CADC0B4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399980-0520-D01D-219C-C3418DED32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15D29D-BAEC-8C4B-7012-48EAA0F5B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7989BF-450B-F775-4223-DD56E9356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9B2E-37F0-4224-A528-F9E462D5271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C98BF-5EFD-8D5A-EF8F-557289811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D6729-7B40-34DA-2E8E-233B4D11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61275-A981-40F7-BFE9-54F64B0BF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81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39D7B7-64A7-4F2D-9B83-B3EF7A965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95904-5A49-31DF-3E3F-BAACD3515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086CC-C3D0-DF61-2809-DE34936946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79B2E-37F0-4224-A528-F9E462D52718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EDAD1-0E87-1BCB-92FE-A0B535C82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2BE94-8162-2073-FE73-2C73B8959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61275-A981-40F7-BFE9-54F64B0BF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08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4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microsoft.com/office/2007/relationships/hdphoto" Target="../media/hdphoto2.wdp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19.png"/><Relationship Id="rId10" Type="http://schemas.openxmlformats.org/officeDocument/2006/relationships/image" Target="../media/image7.pn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11.png"/><Relationship Id="rId2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599A2-8080-C785-CC96-C4A8CB18D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597"/>
            <a:ext cx="10515600" cy="48621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Hypergraph?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7E977-3715-650F-2A66-1ECDA70E7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9352"/>
            <a:ext cx="10515600" cy="5458810"/>
          </a:xfrm>
        </p:spPr>
        <p:txBody>
          <a:bodyPr>
            <a:normAutofit/>
          </a:bodyPr>
          <a:lstStyle/>
          <a:p>
            <a:r>
              <a:rPr lang="en-US" dirty="0"/>
              <a:t>A visual web-based tool based on graphs, viewers, and relations</a:t>
            </a:r>
          </a:p>
          <a:p>
            <a:r>
              <a:rPr lang="en-US" dirty="0"/>
              <a:t>A tool that support Model Driven Development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 tool to generate tools and applications</a:t>
            </a:r>
          </a:p>
          <a:p>
            <a:r>
              <a:rPr lang="en-US" dirty="0"/>
              <a:t>A tool grounded over a Content Management System</a:t>
            </a:r>
          </a:p>
          <a:p>
            <a:r>
              <a:rPr lang="en-US" dirty="0"/>
              <a:t>A tool integrating multiple viewers/editors for multiple content types</a:t>
            </a:r>
          </a:p>
          <a:p>
            <a:r>
              <a:rPr lang="en-US" dirty="0"/>
              <a:t>A tool to organize content in a relational way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68D09E5-30E8-C42D-1B3F-F51652D7D62E}"/>
              </a:ext>
            </a:extLst>
          </p:cNvPr>
          <p:cNvGrpSpPr/>
          <p:nvPr/>
        </p:nvGrpSpPr>
        <p:grpSpPr>
          <a:xfrm>
            <a:off x="1311165" y="2083680"/>
            <a:ext cx="8489731" cy="1581801"/>
            <a:chOff x="1181100" y="4858411"/>
            <a:chExt cx="8489731" cy="158180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CB5DE08-8208-A5E3-AB59-8EC562B35C07}"/>
                </a:ext>
              </a:extLst>
            </p:cNvPr>
            <p:cNvSpPr/>
            <p:nvPr/>
          </p:nvSpPr>
          <p:spPr>
            <a:xfrm>
              <a:off x="6893465" y="5244666"/>
              <a:ext cx="1349266" cy="34617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Application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DAB51EA-A383-04E3-9DE5-3AEF9881BAAF}"/>
                </a:ext>
              </a:extLst>
            </p:cNvPr>
            <p:cNvSpPr/>
            <p:nvPr/>
          </p:nvSpPr>
          <p:spPr>
            <a:xfrm>
              <a:off x="1181100" y="4962197"/>
              <a:ext cx="1349266" cy="85922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Meta-model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EE9466-4427-2661-5333-123ACBD12827}"/>
                </a:ext>
              </a:extLst>
            </p:cNvPr>
            <p:cNvSpPr/>
            <p:nvPr/>
          </p:nvSpPr>
          <p:spPr>
            <a:xfrm>
              <a:off x="4037286" y="4962197"/>
              <a:ext cx="1349266" cy="85922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Model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2729A2-7A69-30A5-4A28-222C119CC127}"/>
                </a:ext>
              </a:extLst>
            </p:cNvPr>
            <p:cNvSpPr/>
            <p:nvPr/>
          </p:nvSpPr>
          <p:spPr>
            <a:xfrm>
              <a:off x="2609193" y="4962197"/>
              <a:ext cx="1349266" cy="85922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Domain Specific Language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357D08-A999-A855-63B7-82868F409C8B}"/>
                </a:ext>
              </a:extLst>
            </p:cNvPr>
            <p:cNvSpPr/>
            <p:nvPr/>
          </p:nvSpPr>
          <p:spPr>
            <a:xfrm>
              <a:off x="5465379" y="4974021"/>
              <a:ext cx="1349266" cy="85922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Code Generation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ED5F3F-53FD-088F-4494-D91DB530DFDB}"/>
                </a:ext>
              </a:extLst>
            </p:cNvPr>
            <p:cNvSpPr/>
            <p:nvPr/>
          </p:nvSpPr>
          <p:spPr>
            <a:xfrm>
              <a:off x="6893465" y="4858411"/>
              <a:ext cx="1349266" cy="34617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Tests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07FD66-1564-2604-3F33-9DAFF56B96E1}"/>
                </a:ext>
              </a:extLst>
            </p:cNvPr>
            <p:cNvSpPr/>
            <p:nvPr/>
          </p:nvSpPr>
          <p:spPr>
            <a:xfrm>
              <a:off x="8321565" y="4974021"/>
              <a:ext cx="1349266" cy="85922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Application Execution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C95034E3-E571-4517-4AC6-DE5ED59B6B10}"/>
                </a:ext>
              </a:extLst>
            </p:cNvPr>
            <p:cNvSpPr/>
            <p:nvPr/>
          </p:nvSpPr>
          <p:spPr>
            <a:xfrm>
              <a:off x="2488982" y="5216415"/>
              <a:ext cx="161596" cy="374431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C2B161AB-172C-18D5-4F8A-4FD8A3C47698}"/>
                </a:ext>
              </a:extLst>
            </p:cNvPr>
            <p:cNvSpPr/>
            <p:nvPr/>
          </p:nvSpPr>
          <p:spPr>
            <a:xfrm>
              <a:off x="3917074" y="5216415"/>
              <a:ext cx="161596" cy="374431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CDB8B452-D188-E865-A116-32D44A504ED9}"/>
                </a:ext>
              </a:extLst>
            </p:cNvPr>
            <p:cNvSpPr/>
            <p:nvPr/>
          </p:nvSpPr>
          <p:spPr>
            <a:xfrm>
              <a:off x="5345166" y="5216415"/>
              <a:ext cx="161596" cy="374431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0BAFE165-18CD-D6D1-4ED5-9C0EC1B834AD}"/>
                </a:ext>
              </a:extLst>
            </p:cNvPr>
            <p:cNvSpPr/>
            <p:nvPr/>
          </p:nvSpPr>
          <p:spPr>
            <a:xfrm>
              <a:off x="6773258" y="5216415"/>
              <a:ext cx="161596" cy="374431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C44ED9C5-7714-F1C6-FB68-CB2887CEC632}"/>
                </a:ext>
              </a:extLst>
            </p:cNvPr>
            <p:cNvSpPr/>
            <p:nvPr/>
          </p:nvSpPr>
          <p:spPr>
            <a:xfrm>
              <a:off x="8201350" y="5216414"/>
              <a:ext cx="161596" cy="374431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3E72644-A0C3-F5A2-882E-88F5D3E68C40}"/>
                </a:ext>
              </a:extLst>
            </p:cNvPr>
            <p:cNvSpPr/>
            <p:nvPr/>
          </p:nvSpPr>
          <p:spPr>
            <a:xfrm>
              <a:off x="4037286" y="6085488"/>
              <a:ext cx="1349266" cy="35472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No-code</a:t>
              </a:r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AF09C7FD-432A-9D5E-DC71-FDD8C3F09C8F}"/>
                </a:ext>
              </a:extLst>
            </p:cNvPr>
            <p:cNvSpPr/>
            <p:nvPr/>
          </p:nvSpPr>
          <p:spPr>
            <a:xfrm rot="16200000">
              <a:off x="4579883" y="5797769"/>
              <a:ext cx="197069" cy="3153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42C16B-1B78-A433-45E8-42C86FC4402E}"/>
                </a:ext>
              </a:extLst>
            </p:cNvPr>
            <p:cNvSpPr/>
            <p:nvPr/>
          </p:nvSpPr>
          <p:spPr>
            <a:xfrm>
              <a:off x="6893465" y="5632558"/>
              <a:ext cx="1349266" cy="34617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0581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D024D5B2-3418-C1CE-AB3D-A1264D831EBE}"/>
              </a:ext>
            </a:extLst>
          </p:cNvPr>
          <p:cNvSpPr txBox="1"/>
          <p:nvPr/>
        </p:nvSpPr>
        <p:spPr>
          <a:xfrm>
            <a:off x="-78185" y="978257"/>
            <a:ext cx="121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Workspace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F207400-3F67-399B-CA55-F48EBA2D5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3642"/>
            <a:ext cx="2253006" cy="565922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062A7EA-A24E-62B7-C24B-B51952259DFE}"/>
              </a:ext>
            </a:extLst>
          </p:cNvPr>
          <p:cNvSpPr/>
          <p:nvPr/>
        </p:nvSpPr>
        <p:spPr>
          <a:xfrm>
            <a:off x="2780907" y="2177591"/>
            <a:ext cx="5608949" cy="3544478"/>
          </a:xfrm>
          <a:custGeom>
            <a:avLst/>
            <a:gdLst>
              <a:gd name="connsiteX0" fmla="*/ 0 w 5608949"/>
              <a:gd name="connsiteY0" fmla="*/ 1555422 h 4430598"/>
              <a:gd name="connsiteX1" fmla="*/ 1489435 w 5608949"/>
              <a:gd name="connsiteY1" fmla="*/ 4430598 h 4430598"/>
              <a:gd name="connsiteX2" fmla="*/ 4128940 w 5608949"/>
              <a:gd name="connsiteY2" fmla="*/ 4421171 h 4430598"/>
              <a:gd name="connsiteX3" fmla="*/ 5608949 w 5608949"/>
              <a:gd name="connsiteY3" fmla="*/ 1951348 h 4430598"/>
              <a:gd name="connsiteX4" fmla="*/ 5156462 w 5608949"/>
              <a:gd name="connsiteY4" fmla="*/ 697583 h 4430598"/>
              <a:gd name="connsiteX5" fmla="*/ 4637988 w 5608949"/>
              <a:gd name="connsiteY5" fmla="*/ 0 h 4430598"/>
              <a:gd name="connsiteX6" fmla="*/ 2215299 w 5608949"/>
              <a:gd name="connsiteY6" fmla="*/ 9427 h 4430598"/>
              <a:gd name="connsiteX7" fmla="*/ 461914 w 5608949"/>
              <a:gd name="connsiteY7" fmla="*/ 895546 h 4430598"/>
              <a:gd name="connsiteX8" fmla="*/ 0 w 5608949"/>
              <a:gd name="connsiteY8" fmla="*/ 1555422 h 4430598"/>
              <a:gd name="connsiteX0" fmla="*/ 0 w 5608949"/>
              <a:gd name="connsiteY0" fmla="*/ 1555422 h 4421171"/>
              <a:gd name="connsiteX1" fmla="*/ 1451728 w 5608949"/>
              <a:gd name="connsiteY1" fmla="*/ 2620652 h 4421171"/>
              <a:gd name="connsiteX2" fmla="*/ 4128940 w 5608949"/>
              <a:gd name="connsiteY2" fmla="*/ 4421171 h 4421171"/>
              <a:gd name="connsiteX3" fmla="*/ 5608949 w 5608949"/>
              <a:gd name="connsiteY3" fmla="*/ 1951348 h 4421171"/>
              <a:gd name="connsiteX4" fmla="*/ 5156462 w 5608949"/>
              <a:gd name="connsiteY4" fmla="*/ 697583 h 4421171"/>
              <a:gd name="connsiteX5" fmla="*/ 4637988 w 5608949"/>
              <a:gd name="connsiteY5" fmla="*/ 0 h 4421171"/>
              <a:gd name="connsiteX6" fmla="*/ 2215299 w 5608949"/>
              <a:gd name="connsiteY6" fmla="*/ 9427 h 4421171"/>
              <a:gd name="connsiteX7" fmla="*/ 461914 w 5608949"/>
              <a:gd name="connsiteY7" fmla="*/ 895546 h 4421171"/>
              <a:gd name="connsiteX8" fmla="*/ 0 w 5608949"/>
              <a:gd name="connsiteY8" fmla="*/ 1555422 h 4421171"/>
              <a:gd name="connsiteX0" fmla="*/ 0 w 5608949"/>
              <a:gd name="connsiteY0" fmla="*/ 1555422 h 2620652"/>
              <a:gd name="connsiteX1" fmla="*/ 1451728 w 5608949"/>
              <a:gd name="connsiteY1" fmla="*/ 2620652 h 2620652"/>
              <a:gd name="connsiteX2" fmla="*/ 4138366 w 5608949"/>
              <a:gd name="connsiteY2" fmla="*/ 2601798 h 2620652"/>
              <a:gd name="connsiteX3" fmla="*/ 5608949 w 5608949"/>
              <a:gd name="connsiteY3" fmla="*/ 1951348 h 2620652"/>
              <a:gd name="connsiteX4" fmla="*/ 5156462 w 5608949"/>
              <a:gd name="connsiteY4" fmla="*/ 697583 h 2620652"/>
              <a:gd name="connsiteX5" fmla="*/ 4637988 w 5608949"/>
              <a:gd name="connsiteY5" fmla="*/ 0 h 2620652"/>
              <a:gd name="connsiteX6" fmla="*/ 2215299 w 5608949"/>
              <a:gd name="connsiteY6" fmla="*/ 9427 h 2620652"/>
              <a:gd name="connsiteX7" fmla="*/ 461914 w 5608949"/>
              <a:gd name="connsiteY7" fmla="*/ 895546 h 2620652"/>
              <a:gd name="connsiteX8" fmla="*/ 0 w 5608949"/>
              <a:gd name="connsiteY8" fmla="*/ 1555422 h 2620652"/>
              <a:gd name="connsiteX0" fmla="*/ 0 w 5608949"/>
              <a:gd name="connsiteY0" fmla="*/ 1555422 h 3544478"/>
              <a:gd name="connsiteX1" fmla="*/ 1451728 w 5608949"/>
              <a:gd name="connsiteY1" fmla="*/ 2620652 h 3544478"/>
              <a:gd name="connsiteX2" fmla="*/ 4157219 w 5608949"/>
              <a:gd name="connsiteY2" fmla="*/ 3544478 h 3544478"/>
              <a:gd name="connsiteX3" fmla="*/ 5608949 w 5608949"/>
              <a:gd name="connsiteY3" fmla="*/ 1951348 h 3544478"/>
              <a:gd name="connsiteX4" fmla="*/ 5156462 w 5608949"/>
              <a:gd name="connsiteY4" fmla="*/ 697583 h 3544478"/>
              <a:gd name="connsiteX5" fmla="*/ 4637988 w 5608949"/>
              <a:gd name="connsiteY5" fmla="*/ 0 h 3544478"/>
              <a:gd name="connsiteX6" fmla="*/ 2215299 w 5608949"/>
              <a:gd name="connsiteY6" fmla="*/ 9427 h 3544478"/>
              <a:gd name="connsiteX7" fmla="*/ 461914 w 5608949"/>
              <a:gd name="connsiteY7" fmla="*/ 895546 h 3544478"/>
              <a:gd name="connsiteX8" fmla="*/ 0 w 5608949"/>
              <a:gd name="connsiteY8" fmla="*/ 1555422 h 3544478"/>
              <a:gd name="connsiteX0" fmla="*/ 0 w 5608949"/>
              <a:gd name="connsiteY0" fmla="*/ 1555422 h 3544478"/>
              <a:gd name="connsiteX1" fmla="*/ 1489435 w 5608949"/>
              <a:gd name="connsiteY1" fmla="*/ 3535052 h 3544478"/>
              <a:gd name="connsiteX2" fmla="*/ 4157219 w 5608949"/>
              <a:gd name="connsiteY2" fmla="*/ 3544478 h 3544478"/>
              <a:gd name="connsiteX3" fmla="*/ 5608949 w 5608949"/>
              <a:gd name="connsiteY3" fmla="*/ 1951348 h 3544478"/>
              <a:gd name="connsiteX4" fmla="*/ 5156462 w 5608949"/>
              <a:gd name="connsiteY4" fmla="*/ 697583 h 3544478"/>
              <a:gd name="connsiteX5" fmla="*/ 4637988 w 5608949"/>
              <a:gd name="connsiteY5" fmla="*/ 0 h 3544478"/>
              <a:gd name="connsiteX6" fmla="*/ 2215299 w 5608949"/>
              <a:gd name="connsiteY6" fmla="*/ 9427 h 3544478"/>
              <a:gd name="connsiteX7" fmla="*/ 461914 w 5608949"/>
              <a:gd name="connsiteY7" fmla="*/ 895546 h 3544478"/>
              <a:gd name="connsiteX8" fmla="*/ 0 w 5608949"/>
              <a:gd name="connsiteY8" fmla="*/ 1555422 h 3544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8949" h="3544478">
                <a:moveTo>
                  <a:pt x="0" y="1555422"/>
                </a:moveTo>
                <a:lnTo>
                  <a:pt x="1489435" y="3535052"/>
                </a:lnTo>
                <a:lnTo>
                  <a:pt x="4157219" y="3544478"/>
                </a:lnTo>
                <a:lnTo>
                  <a:pt x="5608949" y="1951348"/>
                </a:lnTo>
                <a:lnTo>
                  <a:pt x="5156462" y="697583"/>
                </a:lnTo>
                <a:lnTo>
                  <a:pt x="4637988" y="0"/>
                </a:lnTo>
                <a:lnTo>
                  <a:pt x="2215299" y="9427"/>
                </a:lnTo>
                <a:lnTo>
                  <a:pt x="461914" y="895546"/>
                </a:lnTo>
                <a:lnTo>
                  <a:pt x="0" y="1555422"/>
                </a:lnTo>
                <a:close/>
              </a:path>
            </a:pathLst>
          </a:cu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132A02-289A-15BA-8DEF-6917537E1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655" y="2170064"/>
            <a:ext cx="3479826" cy="7240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A9A74A-A702-DFE5-0038-A062260BE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9123" y="3066988"/>
            <a:ext cx="3214589" cy="6691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2D88B9-04DA-DADC-897E-80CD6801D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5465" y="3401581"/>
            <a:ext cx="3496545" cy="724021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0FE17AE-DB9A-2080-C0DF-0E4ED0D89416}"/>
              </a:ext>
            </a:extLst>
          </p:cNvPr>
          <p:cNvSpPr/>
          <p:nvPr/>
        </p:nvSpPr>
        <p:spPr>
          <a:xfrm>
            <a:off x="3948212" y="2535809"/>
            <a:ext cx="1361741" cy="669185"/>
          </a:xfrm>
          <a:custGeom>
            <a:avLst/>
            <a:gdLst>
              <a:gd name="connsiteX0" fmla="*/ 946303 w 946303"/>
              <a:gd name="connsiteY0" fmla="*/ 0 h 584462"/>
              <a:gd name="connsiteX1" fmla="*/ 88463 w 946303"/>
              <a:gd name="connsiteY1" fmla="*/ 141402 h 584462"/>
              <a:gd name="connsiteX2" fmla="*/ 41329 w 946303"/>
              <a:gd name="connsiteY2" fmla="*/ 584462 h 584462"/>
              <a:gd name="connsiteX0" fmla="*/ 907785 w 907785"/>
              <a:gd name="connsiteY0" fmla="*/ 0 h 584462"/>
              <a:gd name="connsiteX1" fmla="*/ 225806 w 907785"/>
              <a:gd name="connsiteY1" fmla="*/ 83769 h 584462"/>
              <a:gd name="connsiteX2" fmla="*/ 2811 w 907785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7284" h="584462">
                <a:moveTo>
                  <a:pt x="907284" y="0"/>
                </a:moveTo>
                <a:cubicBezTo>
                  <a:pt x="553778" y="21996"/>
                  <a:pt x="401258" y="-13641"/>
                  <a:pt x="250429" y="83769"/>
                </a:cubicBezTo>
                <a:cubicBezTo>
                  <a:pt x="99600" y="181179"/>
                  <a:pt x="-18115" y="488623"/>
                  <a:pt x="2310" y="584462"/>
                </a:cubicBezTo>
              </a:path>
            </a:pathLst>
          </a:custGeom>
          <a:noFill/>
          <a:ln w="76200">
            <a:headEnd type="diamond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7620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BEC2107-77FE-1072-7DE8-F681FB1D16F2}"/>
              </a:ext>
            </a:extLst>
          </p:cNvPr>
          <p:cNvSpPr/>
          <p:nvPr/>
        </p:nvSpPr>
        <p:spPr>
          <a:xfrm>
            <a:off x="3449992" y="3261703"/>
            <a:ext cx="1941108" cy="697006"/>
          </a:xfrm>
          <a:custGeom>
            <a:avLst/>
            <a:gdLst>
              <a:gd name="connsiteX0" fmla="*/ 946303 w 946303"/>
              <a:gd name="connsiteY0" fmla="*/ 0 h 584462"/>
              <a:gd name="connsiteX1" fmla="*/ 88463 w 946303"/>
              <a:gd name="connsiteY1" fmla="*/ 141402 h 584462"/>
              <a:gd name="connsiteX2" fmla="*/ 41329 w 946303"/>
              <a:gd name="connsiteY2" fmla="*/ 584462 h 584462"/>
              <a:gd name="connsiteX0" fmla="*/ 907785 w 907785"/>
              <a:gd name="connsiteY0" fmla="*/ 0 h 584462"/>
              <a:gd name="connsiteX1" fmla="*/ 225806 w 907785"/>
              <a:gd name="connsiteY1" fmla="*/ 83769 h 584462"/>
              <a:gd name="connsiteX2" fmla="*/ 2811 w 907785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717102 w 2173699"/>
              <a:gd name="connsiteY0" fmla="*/ 0 h 633862"/>
              <a:gd name="connsiteX1" fmla="*/ 60247 w 2173699"/>
              <a:gd name="connsiteY1" fmla="*/ 83769 h 633862"/>
              <a:gd name="connsiteX2" fmla="*/ 2173699 w 2173699"/>
              <a:gd name="connsiteY2" fmla="*/ 633862 h 633862"/>
              <a:gd name="connsiteX0" fmla="*/ 122050 w 1578647"/>
              <a:gd name="connsiteY0" fmla="*/ 0 h 633862"/>
              <a:gd name="connsiteX1" fmla="*/ 514084 w 1578647"/>
              <a:gd name="connsiteY1" fmla="*/ 528368 h 633862"/>
              <a:gd name="connsiteX2" fmla="*/ 1578647 w 1578647"/>
              <a:gd name="connsiteY2" fmla="*/ 633862 h 633862"/>
              <a:gd name="connsiteX0" fmla="*/ 118420 w 1411717"/>
              <a:gd name="connsiteY0" fmla="*/ 0 h 555726"/>
              <a:gd name="connsiteX1" fmla="*/ 510454 w 1411717"/>
              <a:gd name="connsiteY1" fmla="*/ 528368 h 555726"/>
              <a:gd name="connsiteX2" fmla="*/ 1411717 w 1411717"/>
              <a:gd name="connsiteY2" fmla="*/ 543296 h 555726"/>
              <a:gd name="connsiteX0" fmla="*/ 118420 w 1411717"/>
              <a:gd name="connsiteY0" fmla="*/ 0 h 608761"/>
              <a:gd name="connsiteX1" fmla="*/ 510454 w 1411717"/>
              <a:gd name="connsiteY1" fmla="*/ 528368 h 608761"/>
              <a:gd name="connsiteX2" fmla="*/ 1411717 w 1411717"/>
              <a:gd name="connsiteY2" fmla="*/ 543296 h 608761"/>
              <a:gd name="connsiteX0" fmla="*/ 0 w 1293297"/>
              <a:gd name="connsiteY0" fmla="*/ 0 h 608761"/>
              <a:gd name="connsiteX1" fmla="*/ 392034 w 1293297"/>
              <a:gd name="connsiteY1" fmla="*/ 528368 h 608761"/>
              <a:gd name="connsiteX2" fmla="*/ 1293297 w 1293297"/>
              <a:gd name="connsiteY2" fmla="*/ 543296 h 608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297" h="608761">
                <a:moveTo>
                  <a:pt x="0" y="0"/>
                </a:moveTo>
                <a:cubicBezTo>
                  <a:pt x="67306" y="408962"/>
                  <a:pt x="176485" y="437819"/>
                  <a:pt x="392034" y="528368"/>
                </a:cubicBezTo>
                <a:cubicBezTo>
                  <a:pt x="607583" y="618917"/>
                  <a:pt x="1046764" y="645058"/>
                  <a:pt x="1293297" y="543296"/>
                </a:cubicBezTo>
              </a:path>
            </a:pathLst>
          </a:custGeom>
          <a:noFill/>
          <a:ln w="76200">
            <a:headEnd type="diamond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7620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0289E4A-AD13-6B5C-4898-D7488669D3C0}"/>
              </a:ext>
            </a:extLst>
          </p:cNvPr>
          <p:cNvSpPr/>
          <p:nvPr/>
        </p:nvSpPr>
        <p:spPr>
          <a:xfrm>
            <a:off x="7249751" y="2542068"/>
            <a:ext cx="616943" cy="1235030"/>
          </a:xfrm>
          <a:custGeom>
            <a:avLst/>
            <a:gdLst>
              <a:gd name="connsiteX0" fmla="*/ 946303 w 946303"/>
              <a:gd name="connsiteY0" fmla="*/ 0 h 584462"/>
              <a:gd name="connsiteX1" fmla="*/ 88463 w 946303"/>
              <a:gd name="connsiteY1" fmla="*/ 141402 h 584462"/>
              <a:gd name="connsiteX2" fmla="*/ 41329 w 946303"/>
              <a:gd name="connsiteY2" fmla="*/ 584462 h 584462"/>
              <a:gd name="connsiteX0" fmla="*/ 907785 w 907785"/>
              <a:gd name="connsiteY0" fmla="*/ 0 h 584462"/>
              <a:gd name="connsiteX1" fmla="*/ 225806 w 907785"/>
              <a:gd name="connsiteY1" fmla="*/ 83769 h 584462"/>
              <a:gd name="connsiteX2" fmla="*/ 2811 w 907785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717102 w 2173699"/>
              <a:gd name="connsiteY0" fmla="*/ 0 h 633862"/>
              <a:gd name="connsiteX1" fmla="*/ 60247 w 2173699"/>
              <a:gd name="connsiteY1" fmla="*/ 83769 h 633862"/>
              <a:gd name="connsiteX2" fmla="*/ 2173699 w 2173699"/>
              <a:gd name="connsiteY2" fmla="*/ 633862 h 633862"/>
              <a:gd name="connsiteX0" fmla="*/ 122050 w 1578647"/>
              <a:gd name="connsiteY0" fmla="*/ 0 h 633862"/>
              <a:gd name="connsiteX1" fmla="*/ 514084 w 1578647"/>
              <a:gd name="connsiteY1" fmla="*/ 528368 h 633862"/>
              <a:gd name="connsiteX2" fmla="*/ 1578647 w 1578647"/>
              <a:gd name="connsiteY2" fmla="*/ 633862 h 633862"/>
              <a:gd name="connsiteX0" fmla="*/ 118420 w 1411717"/>
              <a:gd name="connsiteY0" fmla="*/ 0 h 555726"/>
              <a:gd name="connsiteX1" fmla="*/ 510454 w 1411717"/>
              <a:gd name="connsiteY1" fmla="*/ 528368 h 555726"/>
              <a:gd name="connsiteX2" fmla="*/ 1411717 w 1411717"/>
              <a:gd name="connsiteY2" fmla="*/ 543296 h 555726"/>
              <a:gd name="connsiteX0" fmla="*/ 118420 w 1411717"/>
              <a:gd name="connsiteY0" fmla="*/ 0 h 608761"/>
              <a:gd name="connsiteX1" fmla="*/ 510454 w 1411717"/>
              <a:gd name="connsiteY1" fmla="*/ 528368 h 608761"/>
              <a:gd name="connsiteX2" fmla="*/ 1411717 w 1411717"/>
              <a:gd name="connsiteY2" fmla="*/ 543296 h 608761"/>
              <a:gd name="connsiteX0" fmla="*/ 0 w 1293297"/>
              <a:gd name="connsiteY0" fmla="*/ 0 h 608761"/>
              <a:gd name="connsiteX1" fmla="*/ 392034 w 1293297"/>
              <a:gd name="connsiteY1" fmla="*/ 528368 h 608761"/>
              <a:gd name="connsiteX2" fmla="*/ 1293297 w 1293297"/>
              <a:gd name="connsiteY2" fmla="*/ 543296 h 608761"/>
              <a:gd name="connsiteX0" fmla="*/ 320831 w 716826"/>
              <a:gd name="connsiteY0" fmla="*/ 1078668 h 1660397"/>
              <a:gd name="connsiteX1" fmla="*/ 712865 w 716826"/>
              <a:gd name="connsiteY1" fmla="*/ 1607036 h 1660397"/>
              <a:gd name="connsiteX2" fmla="*/ 43935 w 716826"/>
              <a:gd name="connsiteY2" fmla="*/ 0 h 1660397"/>
              <a:gd name="connsiteX0" fmla="*/ 276896 w 672891"/>
              <a:gd name="connsiteY0" fmla="*/ 1078668 h 1660397"/>
              <a:gd name="connsiteX1" fmla="*/ 668930 w 672891"/>
              <a:gd name="connsiteY1" fmla="*/ 1607036 h 1660397"/>
              <a:gd name="connsiteX2" fmla="*/ 0 w 672891"/>
              <a:gd name="connsiteY2" fmla="*/ 0 h 1660397"/>
              <a:gd name="connsiteX0" fmla="*/ 276896 w 410550"/>
              <a:gd name="connsiteY0" fmla="*/ 1078668 h 1208425"/>
              <a:gd name="connsiteX1" fmla="*/ 398856 w 410550"/>
              <a:gd name="connsiteY1" fmla="*/ 635504 h 1208425"/>
              <a:gd name="connsiteX2" fmla="*/ 0 w 410550"/>
              <a:gd name="connsiteY2" fmla="*/ 0 h 1208425"/>
              <a:gd name="connsiteX0" fmla="*/ 276896 w 411049"/>
              <a:gd name="connsiteY0" fmla="*/ 1078668 h 1078668"/>
              <a:gd name="connsiteX1" fmla="*/ 398856 w 411049"/>
              <a:gd name="connsiteY1" fmla="*/ 635504 h 1078668"/>
              <a:gd name="connsiteX2" fmla="*/ 0 w 411049"/>
              <a:gd name="connsiteY2" fmla="*/ 0 h 107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1049" h="1078668">
                <a:moveTo>
                  <a:pt x="276896" y="1078668"/>
                </a:moveTo>
                <a:cubicBezTo>
                  <a:pt x="350483" y="919531"/>
                  <a:pt x="445005" y="815282"/>
                  <a:pt x="398856" y="635504"/>
                </a:cubicBezTo>
                <a:cubicBezTo>
                  <a:pt x="352707" y="455726"/>
                  <a:pt x="268491" y="208795"/>
                  <a:pt x="0" y="0"/>
                </a:cubicBezTo>
              </a:path>
            </a:pathLst>
          </a:custGeom>
          <a:noFill/>
          <a:ln w="76200">
            <a:headEnd type="diamond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7620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3345A3-B038-FE59-94CB-30BFF454F476}"/>
              </a:ext>
            </a:extLst>
          </p:cNvPr>
          <p:cNvGrpSpPr/>
          <p:nvPr/>
        </p:nvGrpSpPr>
        <p:grpSpPr>
          <a:xfrm>
            <a:off x="4255621" y="4783927"/>
            <a:ext cx="2664330" cy="1821640"/>
            <a:chOff x="4255621" y="4783927"/>
            <a:chExt cx="2664330" cy="18216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AEAE1E-A0D4-C0F5-7A43-6D83BEADE0D0}"/>
                </a:ext>
              </a:extLst>
            </p:cNvPr>
            <p:cNvGrpSpPr/>
            <p:nvPr/>
          </p:nvGrpSpPr>
          <p:grpSpPr>
            <a:xfrm>
              <a:off x="4255621" y="4783927"/>
              <a:ext cx="2664330" cy="1821640"/>
              <a:chOff x="4834127" y="4509658"/>
              <a:chExt cx="1787271" cy="126701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CF86EBC-A368-BDFE-A7C2-026FB5598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34127" y="4556366"/>
                <a:ext cx="1787271" cy="122030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B239CAD-AF94-B737-797C-8B0E138830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20461" t="7728" r="19231" b="15715"/>
              <a:stretch/>
            </p:blipFill>
            <p:spPr>
              <a:xfrm>
                <a:off x="5657425" y="4974794"/>
                <a:ext cx="133774" cy="18288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F60484D-DA22-5279-5532-53190722D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34127" y="4509658"/>
                <a:ext cx="1787271" cy="110716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DDD00B-0A0B-ED1E-C20B-F683A1786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27062" y="6106953"/>
              <a:ext cx="413349" cy="41334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237F9E-31F8-11E6-A268-A8B33A423F61}"/>
              </a:ext>
            </a:extLst>
          </p:cNvPr>
          <p:cNvGrpSpPr/>
          <p:nvPr/>
        </p:nvGrpSpPr>
        <p:grpSpPr>
          <a:xfrm>
            <a:off x="2173987" y="4600330"/>
            <a:ext cx="2664330" cy="1821640"/>
            <a:chOff x="7809189" y="4783927"/>
            <a:chExt cx="2664330" cy="182164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CB044B-E22D-6656-C3BF-F9B47762E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09189" y="4851081"/>
              <a:ext cx="2664330" cy="175448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7484DEE-339C-320B-7498-A5625863F3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0461" t="7728" r="19231" b="15715"/>
            <a:stretch/>
          </p:blipFill>
          <p:spPr>
            <a:xfrm>
              <a:off x="8301930" y="5511402"/>
              <a:ext cx="199420" cy="26293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2E3D384-930F-3565-D4C4-786075252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09189" y="4783927"/>
              <a:ext cx="2664330" cy="15918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312E4E4-CC73-BB08-6E00-E3F032432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39047" y="6105577"/>
              <a:ext cx="414725" cy="41472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010AB7-9C6A-7F68-9E99-343BA23AD7FA}"/>
                </a:ext>
              </a:extLst>
            </p:cNvPr>
            <p:cNvSpPr/>
            <p:nvPr/>
          </p:nvSpPr>
          <p:spPr>
            <a:xfrm>
              <a:off x="8908330" y="5349592"/>
              <a:ext cx="708837" cy="755985"/>
            </a:xfrm>
            <a:prstGeom prst="rect">
              <a:avLst/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BAF713F-AE66-4586-9348-8C0A86F7436E}"/>
              </a:ext>
            </a:extLst>
          </p:cNvPr>
          <p:cNvGrpSpPr/>
          <p:nvPr/>
        </p:nvGrpSpPr>
        <p:grpSpPr>
          <a:xfrm>
            <a:off x="2569513" y="4906625"/>
            <a:ext cx="2664330" cy="1821640"/>
            <a:chOff x="7809189" y="4783927"/>
            <a:chExt cx="2664330" cy="182164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CFB70A2-AA7D-E78F-5914-44A630C04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09189" y="4851081"/>
              <a:ext cx="2664330" cy="175448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A28E704-6BC8-CA4E-68A4-E856DD785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0461" t="7728" r="19231" b="15715"/>
            <a:stretch/>
          </p:blipFill>
          <p:spPr>
            <a:xfrm>
              <a:off x="8301930" y="5511402"/>
              <a:ext cx="199420" cy="26293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726F690-97C2-9490-58D0-D6B5B52E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09189" y="4783927"/>
              <a:ext cx="2664330" cy="15918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1C38D21-187A-3D63-E003-7D9C464A4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39047" y="6105577"/>
              <a:ext cx="414725" cy="41472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7EDF181-B6DD-5361-6DC3-F5F5D3D92535}"/>
                </a:ext>
              </a:extLst>
            </p:cNvPr>
            <p:cNvSpPr/>
            <p:nvPr/>
          </p:nvSpPr>
          <p:spPr>
            <a:xfrm>
              <a:off x="8908330" y="5349592"/>
              <a:ext cx="708837" cy="755985"/>
            </a:xfrm>
            <a:prstGeom prst="rect">
              <a:avLst/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C7631D9-39C0-0761-336D-732EF293F2B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40653"/>
          <a:stretch/>
        </p:blipFill>
        <p:spPr>
          <a:xfrm>
            <a:off x="3531248" y="-127822"/>
            <a:ext cx="1163237" cy="256367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/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4" name="Arrow: Bent 3">
            <a:extLst>
              <a:ext uri="{FF2B5EF4-FFF2-40B4-BE49-F238E27FC236}">
                <a16:creationId xmlns:a16="http://schemas.microsoft.com/office/drawing/2014/main" id="{24AF0AEE-6007-88CB-D8EF-DC7033009E5A}"/>
              </a:ext>
            </a:extLst>
          </p:cNvPr>
          <p:cNvSpPr/>
          <p:nvPr/>
        </p:nvSpPr>
        <p:spPr>
          <a:xfrm rot="5400000">
            <a:off x="4440692" y="1231481"/>
            <a:ext cx="1121313" cy="930213"/>
          </a:xfrm>
          <a:prstGeom prst="bentArrow">
            <a:avLst>
              <a:gd name="adj1" fmla="val 20946"/>
              <a:gd name="adj2" fmla="val 21960"/>
              <a:gd name="adj3" fmla="val 20946"/>
              <a:gd name="adj4" fmla="val 4375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899A0-C2D9-4040-D99E-F14BF03AFBAF}"/>
              </a:ext>
            </a:extLst>
          </p:cNvPr>
          <p:cNvSpPr txBox="1"/>
          <p:nvPr/>
        </p:nvSpPr>
        <p:spPr>
          <a:xfrm>
            <a:off x="6226568" y="1849906"/>
            <a:ext cx="121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A3E687-12D8-3CDD-CC36-B7A1AE5C0A20}"/>
              </a:ext>
            </a:extLst>
          </p:cNvPr>
          <p:cNvSpPr txBox="1"/>
          <p:nvPr/>
        </p:nvSpPr>
        <p:spPr>
          <a:xfrm>
            <a:off x="2672561" y="3672824"/>
            <a:ext cx="121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Workspace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9B903-30E7-6FE6-105A-54FE9ACC5674}"/>
              </a:ext>
            </a:extLst>
          </p:cNvPr>
          <p:cNvSpPr txBox="1"/>
          <p:nvPr/>
        </p:nvSpPr>
        <p:spPr>
          <a:xfrm>
            <a:off x="7256879" y="4042156"/>
            <a:ext cx="121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Workspace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245F5-9952-8FFA-954E-76718B6707A6}"/>
              </a:ext>
            </a:extLst>
          </p:cNvPr>
          <p:cNvSpPr txBox="1"/>
          <p:nvPr/>
        </p:nvSpPr>
        <p:spPr>
          <a:xfrm>
            <a:off x="3474856" y="-5907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DSL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966EAF-F2AE-52D8-EBE3-116D90F158F1}"/>
              </a:ext>
            </a:extLst>
          </p:cNvPr>
          <p:cNvSpPr txBox="1"/>
          <p:nvPr/>
        </p:nvSpPr>
        <p:spPr>
          <a:xfrm>
            <a:off x="145902" y="1292514"/>
            <a:ext cx="121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Workspace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F23A297-DAD5-5A24-5D23-240EC117D130}"/>
              </a:ext>
            </a:extLst>
          </p:cNvPr>
          <p:cNvSpPr/>
          <p:nvPr/>
        </p:nvSpPr>
        <p:spPr>
          <a:xfrm>
            <a:off x="1471118" y="1377794"/>
            <a:ext cx="1678787" cy="2177886"/>
          </a:xfrm>
          <a:custGeom>
            <a:avLst/>
            <a:gdLst>
              <a:gd name="connsiteX0" fmla="*/ 946303 w 946303"/>
              <a:gd name="connsiteY0" fmla="*/ 0 h 584462"/>
              <a:gd name="connsiteX1" fmla="*/ 88463 w 946303"/>
              <a:gd name="connsiteY1" fmla="*/ 141402 h 584462"/>
              <a:gd name="connsiteX2" fmla="*/ 41329 w 946303"/>
              <a:gd name="connsiteY2" fmla="*/ 584462 h 584462"/>
              <a:gd name="connsiteX0" fmla="*/ 907785 w 907785"/>
              <a:gd name="connsiteY0" fmla="*/ 0 h 584462"/>
              <a:gd name="connsiteX1" fmla="*/ 225806 w 907785"/>
              <a:gd name="connsiteY1" fmla="*/ 83769 h 584462"/>
              <a:gd name="connsiteX2" fmla="*/ 2811 w 907785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717102 w 2173699"/>
              <a:gd name="connsiteY0" fmla="*/ 0 h 633862"/>
              <a:gd name="connsiteX1" fmla="*/ 60247 w 2173699"/>
              <a:gd name="connsiteY1" fmla="*/ 83769 h 633862"/>
              <a:gd name="connsiteX2" fmla="*/ 2173699 w 2173699"/>
              <a:gd name="connsiteY2" fmla="*/ 633862 h 633862"/>
              <a:gd name="connsiteX0" fmla="*/ 122050 w 1578647"/>
              <a:gd name="connsiteY0" fmla="*/ 0 h 633862"/>
              <a:gd name="connsiteX1" fmla="*/ 514084 w 1578647"/>
              <a:gd name="connsiteY1" fmla="*/ 528368 h 633862"/>
              <a:gd name="connsiteX2" fmla="*/ 1578647 w 1578647"/>
              <a:gd name="connsiteY2" fmla="*/ 633862 h 633862"/>
              <a:gd name="connsiteX0" fmla="*/ 118420 w 1411717"/>
              <a:gd name="connsiteY0" fmla="*/ 0 h 555726"/>
              <a:gd name="connsiteX1" fmla="*/ 510454 w 1411717"/>
              <a:gd name="connsiteY1" fmla="*/ 528368 h 555726"/>
              <a:gd name="connsiteX2" fmla="*/ 1411717 w 1411717"/>
              <a:gd name="connsiteY2" fmla="*/ 543296 h 555726"/>
              <a:gd name="connsiteX0" fmla="*/ 118420 w 1411717"/>
              <a:gd name="connsiteY0" fmla="*/ 0 h 608761"/>
              <a:gd name="connsiteX1" fmla="*/ 510454 w 1411717"/>
              <a:gd name="connsiteY1" fmla="*/ 528368 h 608761"/>
              <a:gd name="connsiteX2" fmla="*/ 1411717 w 1411717"/>
              <a:gd name="connsiteY2" fmla="*/ 543296 h 608761"/>
              <a:gd name="connsiteX0" fmla="*/ 0 w 1293297"/>
              <a:gd name="connsiteY0" fmla="*/ 0 h 608761"/>
              <a:gd name="connsiteX1" fmla="*/ 392034 w 1293297"/>
              <a:gd name="connsiteY1" fmla="*/ 528368 h 608761"/>
              <a:gd name="connsiteX2" fmla="*/ 1293297 w 1293297"/>
              <a:gd name="connsiteY2" fmla="*/ 543296 h 608761"/>
              <a:gd name="connsiteX0" fmla="*/ 0 w 1594774"/>
              <a:gd name="connsiteY0" fmla="*/ 0 h 485260"/>
              <a:gd name="connsiteX1" fmla="*/ 693511 w 1594774"/>
              <a:gd name="connsiteY1" fmla="*/ 404867 h 485260"/>
              <a:gd name="connsiteX2" fmla="*/ 1594774 w 1594774"/>
              <a:gd name="connsiteY2" fmla="*/ 419795 h 485260"/>
              <a:gd name="connsiteX0" fmla="*/ 1137238 w 1845180"/>
              <a:gd name="connsiteY0" fmla="*/ 1902003 h 2309479"/>
              <a:gd name="connsiteX1" fmla="*/ 1830749 w 1845180"/>
              <a:gd name="connsiteY1" fmla="*/ 2306870 h 2309479"/>
              <a:gd name="connsiteX2" fmla="*/ 18717 w 1845180"/>
              <a:gd name="connsiteY2" fmla="*/ 0 h 2309479"/>
              <a:gd name="connsiteX0" fmla="*/ 1118521 w 1828156"/>
              <a:gd name="connsiteY0" fmla="*/ 1902003 h 2309748"/>
              <a:gd name="connsiteX1" fmla="*/ 1812032 w 1828156"/>
              <a:gd name="connsiteY1" fmla="*/ 2306870 h 2309748"/>
              <a:gd name="connsiteX2" fmla="*/ 0 w 1828156"/>
              <a:gd name="connsiteY2" fmla="*/ 0 h 2309748"/>
              <a:gd name="connsiteX0" fmla="*/ 1118521 w 1121233"/>
              <a:gd name="connsiteY0" fmla="*/ 1902003 h 1994664"/>
              <a:gd name="connsiteX1" fmla="*/ 191593 w 1121233"/>
              <a:gd name="connsiteY1" fmla="*/ 1318871 h 1994664"/>
              <a:gd name="connsiteX2" fmla="*/ 0 w 1121233"/>
              <a:gd name="connsiteY2" fmla="*/ 0 h 1994664"/>
              <a:gd name="connsiteX0" fmla="*/ 1118521 w 1121233"/>
              <a:gd name="connsiteY0" fmla="*/ 1902003 h 1994664"/>
              <a:gd name="connsiteX1" fmla="*/ 191593 w 1121233"/>
              <a:gd name="connsiteY1" fmla="*/ 1318871 h 1994664"/>
              <a:gd name="connsiteX2" fmla="*/ 0 w 1121233"/>
              <a:gd name="connsiteY2" fmla="*/ 0 h 1994664"/>
              <a:gd name="connsiteX0" fmla="*/ 1118521 w 1122301"/>
              <a:gd name="connsiteY0" fmla="*/ 1902003 h 2045953"/>
              <a:gd name="connsiteX1" fmla="*/ 191593 w 1122301"/>
              <a:gd name="connsiteY1" fmla="*/ 1318871 h 2045953"/>
              <a:gd name="connsiteX2" fmla="*/ 0 w 1122301"/>
              <a:gd name="connsiteY2" fmla="*/ 0 h 2045953"/>
              <a:gd name="connsiteX0" fmla="*/ 1118521 w 1118521"/>
              <a:gd name="connsiteY0" fmla="*/ 1902003 h 1902155"/>
              <a:gd name="connsiteX1" fmla="*/ 191593 w 1118521"/>
              <a:gd name="connsiteY1" fmla="*/ 1318871 h 1902155"/>
              <a:gd name="connsiteX2" fmla="*/ 0 w 1118521"/>
              <a:gd name="connsiteY2" fmla="*/ 0 h 1902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8521" h="1902155">
                <a:moveTo>
                  <a:pt x="1118521" y="1902003"/>
                </a:moveTo>
                <a:cubicBezTo>
                  <a:pt x="614277" y="1907533"/>
                  <a:pt x="334048" y="1763488"/>
                  <a:pt x="191593" y="1318871"/>
                </a:cubicBezTo>
                <a:cubicBezTo>
                  <a:pt x="49138" y="874254"/>
                  <a:pt x="10979" y="324062"/>
                  <a:pt x="0" y="0"/>
                </a:cubicBezTo>
              </a:path>
            </a:pathLst>
          </a:custGeom>
          <a:noFill/>
          <a:ln w="76200">
            <a:headEnd type="diamond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7620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7E815446-92DA-DEED-E0BA-54F056510BD7}"/>
              </a:ext>
            </a:extLst>
          </p:cNvPr>
          <p:cNvSpPr/>
          <p:nvPr/>
        </p:nvSpPr>
        <p:spPr>
          <a:xfrm>
            <a:off x="9427" y="513987"/>
            <a:ext cx="2262434" cy="555578"/>
          </a:xfrm>
          <a:prstGeom prst="trapezoid">
            <a:avLst>
              <a:gd name="adj" fmla="val 53874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</a:prstClr>
                </a:solidFill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6A7CAE0-5058-7DE3-9997-17A34AE352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7481" y="663912"/>
            <a:ext cx="2491797" cy="669185"/>
          </a:xfrm>
          <a:prstGeom prst="rect">
            <a:avLst/>
          </a:prstGeom>
        </p:spPr>
      </p:pic>
      <p:sp>
        <p:nvSpPr>
          <p:cNvPr id="43" name="Trapezoid 42">
            <a:extLst>
              <a:ext uri="{FF2B5EF4-FFF2-40B4-BE49-F238E27FC236}">
                <a16:creationId xmlns:a16="http://schemas.microsoft.com/office/drawing/2014/main" id="{2767EE6F-4565-432D-0EBB-3831608E43D7}"/>
              </a:ext>
            </a:extLst>
          </p:cNvPr>
          <p:cNvSpPr/>
          <p:nvPr/>
        </p:nvSpPr>
        <p:spPr>
          <a:xfrm>
            <a:off x="259252" y="663912"/>
            <a:ext cx="2455668" cy="663343"/>
          </a:xfrm>
          <a:prstGeom prst="trapezoid">
            <a:avLst>
              <a:gd name="adj" fmla="val 53874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</a:prstClr>
                </a:solidFill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61BB290-4167-E7D6-680D-480B3B734EEB}"/>
              </a:ext>
            </a:extLst>
          </p:cNvPr>
          <p:cNvSpPr/>
          <p:nvPr/>
        </p:nvSpPr>
        <p:spPr>
          <a:xfrm>
            <a:off x="2495948" y="779083"/>
            <a:ext cx="990942" cy="36574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2691C7-DC7A-315A-5BA6-930AB2DDECC0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615" b="91692" l="6231" r="93077">
                        <a14:foregroundMark x1="6231" y1="28077" x2="7692" y2="91000"/>
                        <a14:foregroundMark x1="10846" y1="91692" x2="60231" y2="91846"/>
                        <a14:foregroundMark x1="63000" y1="91154" x2="63077" y2="88000"/>
                        <a14:foregroundMark x1="28462" y1="8231" x2="46231" y2="8615"/>
                        <a14:foregroundMark x1="46231" y1="8615" x2="62692" y2="7692"/>
                        <a14:foregroundMark x1="62692" y1="7692" x2="72077" y2="7846"/>
                        <a14:foregroundMark x1="93077" y1="29000" x2="93077" y2="31615"/>
                        <a14:foregroundMark x1="92769" y1="60923" x2="92769" y2="64231"/>
                        <a14:foregroundMark x1="23769" y1="31769" x2="26538" y2="31769"/>
                        <a14:foregroundMark x1="23692" y1="39000" x2="25154" y2="39000"/>
                        <a14:foregroundMark x1="23231" y1="45769" x2="27077" y2="45462"/>
                        <a14:foregroundMark x1="23077" y1="52385" x2="25846" y2="52385"/>
                        <a14:foregroundMark x1="24077" y1="60077" x2="25462" y2="60077"/>
                        <a14:foregroundMark x1="23769" y1="67462" x2="25462" y2="67615"/>
                        <a14:foregroundMark x1="23231" y1="74385" x2="24462" y2="74385"/>
                        <a14:foregroundMark x1="35923" y1="74538" x2="35923" y2="74538"/>
                        <a14:foregroundMark x1="35308" y1="66923" x2="35308" y2="66923"/>
                        <a14:foregroundMark x1="36692" y1="60923" x2="36692" y2="60923"/>
                        <a14:foregroundMark x1="36846" y1="52615" x2="36846" y2="52615"/>
                        <a14:foregroundMark x1="37154" y1="46462" x2="37154" y2="46462"/>
                        <a14:foregroundMark x1="37154" y1="39462" x2="37154" y2="39462"/>
                        <a14:foregroundMark x1="37692" y1="31615" x2="37692" y2="31615"/>
                        <a14:foregroundMark x1="32462" y1="25000" x2="32462" y2="25000"/>
                        <a14:foregroundMark x1="42462" y1="24462" x2="42462" y2="24462"/>
                        <a14:foregroundMark x1="54615" y1="24308" x2="54615" y2="24308"/>
                        <a14:foregroundMark x1="50615" y1="31615" x2="50615" y2="31615"/>
                        <a14:foregroundMark x1="62308" y1="31308" x2="62308" y2="31308"/>
                        <a14:foregroundMark x1="48923" y1="38615" x2="48923" y2="38615"/>
                        <a14:foregroundMark x1="61462" y1="38923" x2="61462" y2="38923"/>
                        <a14:foregroundMark x1="49923" y1="46462" x2="49923" y2="46462"/>
                        <a14:foregroundMark x1="62538" y1="46077" x2="62538" y2="46077"/>
                        <a14:foregroundMark x1="50462" y1="53308" x2="51308" y2="53308"/>
                        <a14:foregroundMark x1="63000" y1="53231" x2="63000" y2="53231"/>
                        <a14:foregroundMark x1="50308" y1="59231" x2="50308" y2="59231"/>
                        <a14:foregroundMark x1="62385" y1="60231" x2="62385" y2="60231"/>
                        <a14:foregroundMark x1="49077" y1="67231" x2="49077" y2="67231"/>
                        <a14:foregroundMark x1="62846" y1="67923" x2="62846" y2="67923"/>
                        <a14:foregroundMark x1="49462" y1="74538" x2="50462" y2="74769"/>
                        <a14:foregroundMark x1="62000" y1="74231" x2="62000" y2="742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310" y="1901972"/>
            <a:ext cx="1067762" cy="1067762"/>
          </a:xfrm>
          <a:prstGeom prst="rect">
            <a:avLst/>
          </a:prstGeom>
        </p:spPr>
      </p:pic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E1C35D63-21D7-9101-6C86-F7A3BE295414}"/>
              </a:ext>
            </a:extLst>
          </p:cNvPr>
          <p:cNvSpPr/>
          <p:nvPr/>
        </p:nvSpPr>
        <p:spPr>
          <a:xfrm>
            <a:off x="7497517" y="2240969"/>
            <a:ext cx="708793" cy="365745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37D10D-E9F2-D9BF-5370-E21BAD09A817}"/>
              </a:ext>
            </a:extLst>
          </p:cNvPr>
          <p:cNvSpPr txBox="1"/>
          <p:nvPr/>
        </p:nvSpPr>
        <p:spPr>
          <a:xfrm>
            <a:off x="8054443" y="1633293"/>
            <a:ext cx="128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Model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B021737-7C61-C206-95F0-463188741D81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615" b="91692" l="6231" r="93077">
                        <a14:foregroundMark x1="6231" y1="28077" x2="7692" y2="91000"/>
                        <a14:foregroundMark x1="10846" y1="91692" x2="60231" y2="91846"/>
                        <a14:foregroundMark x1="63000" y1="91154" x2="63077" y2="88000"/>
                        <a14:foregroundMark x1="28462" y1="8231" x2="46231" y2="8615"/>
                        <a14:foregroundMark x1="46231" y1="8615" x2="62692" y2="7692"/>
                        <a14:foregroundMark x1="62692" y1="7692" x2="72077" y2="7846"/>
                        <a14:foregroundMark x1="93077" y1="29000" x2="93077" y2="31615"/>
                        <a14:foregroundMark x1="92769" y1="60923" x2="92769" y2="64231"/>
                        <a14:foregroundMark x1="23769" y1="31769" x2="26538" y2="31769"/>
                        <a14:foregroundMark x1="23692" y1="39000" x2="25154" y2="39000"/>
                        <a14:foregroundMark x1="23231" y1="45769" x2="27077" y2="45462"/>
                        <a14:foregroundMark x1="23077" y1="52385" x2="25846" y2="52385"/>
                        <a14:foregroundMark x1="24077" y1="60077" x2="25462" y2="60077"/>
                        <a14:foregroundMark x1="23769" y1="67462" x2="25462" y2="67615"/>
                        <a14:foregroundMark x1="23231" y1="74385" x2="24462" y2="74385"/>
                        <a14:foregroundMark x1="35923" y1="74538" x2="35923" y2="74538"/>
                        <a14:foregroundMark x1="35308" y1="66923" x2="35308" y2="66923"/>
                        <a14:foregroundMark x1="36692" y1="60923" x2="36692" y2="60923"/>
                        <a14:foregroundMark x1="36846" y1="52615" x2="36846" y2="52615"/>
                        <a14:foregroundMark x1="37154" y1="46462" x2="37154" y2="46462"/>
                        <a14:foregroundMark x1="37154" y1="39462" x2="37154" y2="39462"/>
                        <a14:foregroundMark x1="37692" y1="31615" x2="37692" y2="31615"/>
                        <a14:foregroundMark x1="32462" y1="25000" x2="32462" y2="25000"/>
                        <a14:foregroundMark x1="42462" y1="24462" x2="42462" y2="24462"/>
                        <a14:foregroundMark x1="54615" y1="24308" x2="54615" y2="24308"/>
                        <a14:foregroundMark x1="50615" y1="31615" x2="50615" y2="31615"/>
                        <a14:foregroundMark x1="62308" y1="31308" x2="62308" y2="31308"/>
                        <a14:foregroundMark x1="48923" y1="38615" x2="48923" y2="38615"/>
                        <a14:foregroundMark x1="61462" y1="38923" x2="61462" y2="38923"/>
                        <a14:foregroundMark x1="49923" y1="46462" x2="49923" y2="46462"/>
                        <a14:foregroundMark x1="62538" y1="46077" x2="62538" y2="46077"/>
                        <a14:foregroundMark x1="50462" y1="53308" x2="51308" y2="53308"/>
                        <a14:foregroundMark x1="63000" y1="53231" x2="63000" y2="53231"/>
                        <a14:foregroundMark x1="50308" y1="59231" x2="50308" y2="59231"/>
                        <a14:foregroundMark x1="62385" y1="60231" x2="62385" y2="60231"/>
                        <a14:foregroundMark x1="49077" y1="67231" x2="49077" y2="67231"/>
                        <a14:foregroundMark x1="62846" y1="67923" x2="62846" y2="67923"/>
                        <a14:foregroundMark x1="49462" y1="74538" x2="50462" y2="74769"/>
                        <a14:foregroundMark x1="62000" y1="74231" x2="62000" y2="742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26715" y="3639477"/>
            <a:ext cx="456822" cy="45682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2CD72BC-AE7F-3E25-B394-76784390D3D6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615" b="91692" l="6231" r="93077">
                        <a14:foregroundMark x1="6231" y1="28077" x2="7692" y2="91000"/>
                        <a14:foregroundMark x1="10846" y1="91692" x2="60231" y2="91846"/>
                        <a14:foregroundMark x1="63000" y1="91154" x2="63077" y2="88000"/>
                        <a14:foregroundMark x1="28462" y1="8231" x2="46231" y2="8615"/>
                        <a14:foregroundMark x1="46231" y1="8615" x2="62692" y2="7692"/>
                        <a14:foregroundMark x1="62692" y1="7692" x2="72077" y2="7846"/>
                        <a14:foregroundMark x1="93077" y1="29000" x2="93077" y2="31615"/>
                        <a14:foregroundMark x1="92769" y1="60923" x2="92769" y2="64231"/>
                        <a14:foregroundMark x1="23769" y1="31769" x2="26538" y2="31769"/>
                        <a14:foregroundMark x1="23692" y1="39000" x2="25154" y2="39000"/>
                        <a14:foregroundMark x1="23231" y1="45769" x2="27077" y2="45462"/>
                        <a14:foregroundMark x1="23077" y1="52385" x2="25846" y2="52385"/>
                        <a14:foregroundMark x1="24077" y1="60077" x2="25462" y2="60077"/>
                        <a14:foregroundMark x1="23769" y1="67462" x2="25462" y2="67615"/>
                        <a14:foregroundMark x1="23231" y1="74385" x2="24462" y2="74385"/>
                        <a14:foregroundMark x1="35923" y1="74538" x2="35923" y2="74538"/>
                        <a14:foregroundMark x1="35308" y1="66923" x2="35308" y2="66923"/>
                        <a14:foregroundMark x1="36692" y1="60923" x2="36692" y2="60923"/>
                        <a14:foregroundMark x1="36846" y1="52615" x2="36846" y2="52615"/>
                        <a14:foregroundMark x1="37154" y1="46462" x2="37154" y2="46462"/>
                        <a14:foregroundMark x1="37154" y1="39462" x2="37154" y2="39462"/>
                        <a14:foregroundMark x1="37692" y1="31615" x2="37692" y2="31615"/>
                        <a14:foregroundMark x1="32462" y1="25000" x2="32462" y2="25000"/>
                        <a14:foregroundMark x1="42462" y1="24462" x2="42462" y2="24462"/>
                        <a14:foregroundMark x1="54615" y1="24308" x2="54615" y2="24308"/>
                        <a14:foregroundMark x1="50615" y1="31615" x2="50615" y2="31615"/>
                        <a14:foregroundMark x1="62308" y1="31308" x2="62308" y2="31308"/>
                        <a14:foregroundMark x1="48923" y1="38615" x2="48923" y2="38615"/>
                        <a14:foregroundMark x1="61462" y1="38923" x2="61462" y2="38923"/>
                        <a14:foregroundMark x1="49923" y1="46462" x2="49923" y2="46462"/>
                        <a14:foregroundMark x1="62538" y1="46077" x2="62538" y2="46077"/>
                        <a14:foregroundMark x1="50462" y1="53308" x2="51308" y2="53308"/>
                        <a14:foregroundMark x1="63000" y1="53231" x2="63000" y2="53231"/>
                        <a14:foregroundMark x1="50308" y1="59231" x2="50308" y2="59231"/>
                        <a14:foregroundMark x1="62385" y1="60231" x2="62385" y2="60231"/>
                        <a14:foregroundMark x1="49077" y1="67231" x2="49077" y2="67231"/>
                        <a14:foregroundMark x1="62846" y1="67923" x2="62846" y2="67923"/>
                        <a14:foregroundMark x1="49462" y1="74538" x2="50462" y2="74769"/>
                        <a14:foregroundMark x1="62000" y1="74231" x2="62000" y2="742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6409" y="2876120"/>
            <a:ext cx="456822" cy="45682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10F9EB7-4288-52C1-7A7A-1A3931AE1DF3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615" b="91692" l="6231" r="93077">
                        <a14:foregroundMark x1="6231" y1="28077" x2="7692" y2="91000"/>
                        <a14:foregroundMark x1="10846" y1="91692" x2="60231" y2="91846"/>
                        <a14:foregroundMark x1="63000" y1="91154" x2="63077" y2="88000"/>
                        <a14:foregroundMark x1="28462" y1="8231" x2="46231" y2="8615"/>
                        <a14:foregroundMark x1="46231" y1="8615" x2="62692" y2="7692"/>
                        <a14:foregroundMark x1="62692" y1="7692" x2="72077" y2="7846"/>
                        <a14:foregroundMark x1="93077" y1="29000" x2="93077" y2="31615"/>
                        <a14:foregroundMark x1="92769" y1="60923" x2="92769" y2="64231"/>
                        <a14:foregroundMark x1="23769" y1="31769" x2="26538" y2="31769"/>
                        <a14:foregroundMark x1="23692" y1="39000" x2="25154" y2="39000"/>
                        <a14:foregroundMark x1="23231" y1="45769" x2="27077" y2="45462"/>
                        <a14:foregroundMark x1="23077" y1="52385" x2="25846" y2="52385"/>
                        <a14:foregroundMark x1="24077" y1="60077" x2="25462" y2="60077"/>
                        <a14:foregroundMark x1="23769" y1="67462" x2="25462" y2="67615"/>
                        <a14:foregroundMark x1="23231" y1="74385" x2="24462" y2="74385"/>
                        <a14:foregroundMark x1="35923" y1="74538" x2="35923" y2="74538"/>
                        <a14:foregroundMark x1="35308" y1="66923" x2="35308" y2="66923"/>
                        <a14:foregroundMark x1="36692" y1="60923" x2="36692" y2="60923"/>
                        <a14:foregroundMark x1="36846" y1="52615" x2="36846" y2="52615"/>
                        <a14:foregroundMark x1="37154" y1="46462" x2="37154" y2="46462"/>
                        <a14:foregroundMark x1="37154" y1="39462" x2="37154" y2="39462"/>
                        <a14:foregroundMark x1="37692" y1="31615" x2="37692" y2="31615"/>
                        <a14:foregroundMark x1="32462" y1="25000" x2="32462" y2="25000"/>
                        <a14:foregroundMark x1="42462" y1="24462" x2="42462" y2="24462"/>
                        <a14:foregroundMark x1="54615" y1="24308" x2="54615" y2="24308"/>
                        <a14:foregroundMark x1="50615" y1="31615" x2="50615" y2="31615"/>
                        <a14:foregroundMark x1="62308" y1="31308" x2="62308" y2="31308"/>
                        <a14:foregroundMark x1="48923" y1="38615" x2="48923" y2="38615"/>
                        <a14:foregroundMark x1="61462" y1="38923" x2="61462" y2="38923"/>
                        <a14:foregroundMark x1="49923" y1="46462" x2="49923" y2="46462"/>
                        <a14:foregroundMark x1="62538" y1="46077" x2="62538" y2="46077"/>
                        <a14:foregroundMark x1="50462" y1="53308" x2="51308" y2="53308"/>
                        <a14:foregroundMark x1="63000" y1="53231" x2="63000" y2="53231"/>
                        <a14:foregroundMark x1="50308" y1="59231" x2="50308" y2="59231"/>
                        <a14:foregroundMark x1="62385" y1="60231" x2="62385" y2="60231"/>
                        <a14:foregroundMark x1="49077" y1="67231" x2="49077" y2="67231"/>
                        <a14:foregroundMark x1="62846" y1="67923" x2="62846" y2="67923"/>
                        <a14:foregroundMark x1="49462" y1="74538" x2="50462" y2="74769"/>
                        <a14:foregroundMark x1="62000" y1="74231" x2="62000" y2="742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1511" y="380731"/>
            <a:ext cx="456822" cy="45682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C1AF043-1931-774F-8D98-F2AA32F1F63E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615" b="91692" l="6231" r="93077">
                        <a14:foregroundMark x1="6231" y1="28077" x2="7692" y2="91000"/>
                        <a14:foregroundMark x1="10846" y1="91692" x2="60231" y2="91846"/>
                        <a14:foregroundMark x1="63000" y1="91154" x2="63077" y2="88000"/>
                        <a14:foregroundMark x1="28462" y1="8231" x2="46231" y2="8615"/>
                        <a14:foregroundMark x1="46231" y1="8615" x2="62692" y2="7692"/>
                        <a14:foregroundMark x1="62692" y1="7692" x2="72077" y2="7846"/>
                        <a14:foregroundMark x1="93077" y1="29000" x2="93077" y2="31615"/>
                        <a14:foregroundMark x1="92769" y1="60923" x2="92769" y2="64231"/>
                        <a14:foregroundMark x1="23769" y1="31769" x2="26538" y2="31769"/>
                        <a14:foregroundMark x1="23692" y1="39000" x2="25154" y2="39000"/>
                        <a14:foregroundMark x1="23231" y1="45769" x2="27077" y2="45462"/>
                        <a14:foregroundMark x1="23077" y1="52385" x2="25846" y2="52385"/>
                        <a14:foregroundMark x1="24077" y1="60077" x2="25462" y2="60077"/>
                        <a14:foregroundMark x1="23769" y1="67462" x2="25462" y2="67615"/>
                        <a14:foregroundMark x1="23231" y1="74385" x2="24462" y2="74385"/>
                        <a14:foregroundMark x1="35923" y1="74538" x2="35923" y2="74538"/>
                        <a14:foregroundMark x1="35308" y1="66923" x2="35308" y2="66923"/>
                        <a14:foregroundMark x1="36692" y1="60923" x2="36692" y2="60923"/>
                        <a14:foregroundMark x1="36846" y1="52615" x2="36846" y2="52615"/>
                        <a14:foregroundMark x1="37154" y1="46462" x2="37154" y2="46462"/>
                        <a14:foregroundMark x1="37154" y1="39462" x2="37154" y2="39462"/>
                        <a14:foregroundMark x1="37692" y1="31615" x2="37692" y2="31615"/>
                        <a14:foregroundMark x1="32462" y1="25000" x2="32462" y2="25000"/>
                        <a14:foregroundMark x1="42462" y1="24462" x2="42462" y2="24462"/>
                        <a14:foregroundMark x1="54615" y1="24308" x2="54615" y2="24308"/>
                        <a14:foregroundMark x1="50615" y1="31615" x2="50615" y2="31615"/>
                        <a14:foregroundMark x1="62308" y1="31308" x2="62308" y2="31308"/>
                        <a14:foregroundMark x1="48923" y1="38615" x2="48923" y2="38615"/>
                        <a14:foregroundMark x1="61462" y1="38923" x2="61462" y2="38923"/>
                        <a14:foregroundMark x1="49923" y1="46462" x2="49923" y2="46462"/>
                        <a14:foregroundMark x1="62538" y1="46077" x2="62538" y2="46077"/>
                        <a14:foregroundMark x1="50462" y1="53308" x2="51308" y2="53308"/>
                        <a14:foregroundMark x1="63000" y1="53231" x2="63000" y2="53231"/>
                        <a14:foregroundMark x1="50308" y1="59231" x2="50308" y2="59231"/>
                        <a14:foregroundMark x1="62385" y1="60231" x2="62385" y2="60231"/>
                        <a14:foregroundMark x1="49077" y1="67231" x2="49077" y2="67231"/>
                        <a14:foregroundMark x1="62846" y1="67923" x2="62846" y2="67923"/>
                        <a14:foregroundMark x1="49462" y1="74538" x2="50462" y2="74769"/>
                        <a14:foregroundMark x1="62000" y1="74231" x2="62000" y2="742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2230" y="279067"/>
            <a:ext cx="354347" cy="35434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F6CC73C-1E44-E663-CA74-39B821C1C6C9}"/>
              </a:ext>
            </a:extLst>
          </p:cNvPr>
          <p:cNvSpPr txBox="1"/>
          <p:nvPr/>
        </p:nvSpPr>
        <p:spPr>
          <a:xfrm>
            <a:off x="9296464" y="2837143"/>
            <a:ext cx="121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Workspace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5107D86-4DE8-C197-68AC-94B088D5857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85995" y="2002625"/>
            <a:ext cx="2904159" cy="905885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798CE59-7A4E-9A3B-0651-E68BCDCE2C41}"/>
              </a:ext>
            </a:extLst>
          </p:cNvPr>
          <p:cNvSpPr/>
          <p:nvPr/>
        </p:nvSpPr>
        <p:spPr>
          <a:xfrm rot="16664762">
            <a:off x="8196451" y="642752"/>
            <a:ext cx="976914" cy="2633271"/>
          </a:xfrm>
          <a:custGeom>
            <a:avLst/>
            <a:gdLst>
              <a:gd name="connsiteX0" fmla="*/ 946303 w 946303"/>
              <a:gd name="connsiteY0" fmla="*/ 0 h 584462"/>
              <a:gd name="connsiteX1" fmla="*/ 88463 w 946303"/>
              <a:gd name="connsiteY1" fmla="*/ 141402 h 584462"/>
              <a:gd name="connsiteX2" fmla="*/ 41329 w 946303"/>
              <a:gd name="connsiteY2" fmla="*/ 584462 h 584462"/>
              <a:gd name="connsiteX0" fmla="*/ 907785 w 907785"/>
              <a:gd name="connsiteY0" fmla="*/ 0 h 584462"/>
              <a:gd name="connsiteX1" fmla="*/ 225806 w 907785"/>
              <a:gd name="connsiteY1" fmla="*/ 83769 h 584462"/>
              <a:gd name="connsiteX2" fmla="*/ 2811 w 907785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717102 w 2173699"/>
              <a:gd name="connsiteY0" fmla="*/ 0 h 633862"/>
              <a:gd name="connsiteX1" fmla="*/ 60247 w 2173699"/>
              <a:gd name="connsiteY1" fmla="*/ 83769 h 633862"/>
              <a:gd name="connsiteX2" fmla="*/ 2173699 w 2173699"/>
              <a:gd name="connsiteY2" fmla="*/ 633862 h 633862"/>
              <a:gd name="connsiteX0" fmla="*/ 122050 w 1578647"/>
              <a:gd name="connsiteY0" fmla="*/ 0 h 633862"/>
              <a:gd name="connsiteX1" fmla="*/ 514084 w 1578647"/>
              <a:gd name="connsiteY1" fmla="*/ 528368 h 633862"/>
              <a:gd name="connsiteX2" fmla="*/ 1578647 w 1578647"/>
              <a:gd name="connsiteY2" fmla="*/ 633862 h 633862"/>
              <a:gd name="connsiteX0" fmla="*/ 118420 w 1411717"/>
              <a:gd name="connsiteY0" fmla="*/ 0 h 555726"/>
              <a:gd name="connsiteX1" fmla="*/ 510454 w 1411717"/>
              <a:gd name="connsiteY1" fmla="*/ 528368 h 555726"/>
              <a:gd name="connsiteX2" fmla="*/ 1411717 w 1411717"/>
              <a:gd name="connsiteY2" fmla="*/ 543296 h 555726"/>
              <a:gd name="connsiteX0" fmla="*/ 118420 w 1411717"/>
              <a:gd name="connsiteY0" fmla="*/ 0 h 608761"/>
              <a:gd name="connsiteX1" fmla="*/ 510454 w 1411717"/>
              <a:gd name="connsiteY1" fmla="*/ 528368 h 608761"/>
              <a:gd name="connsiteX2" fmla="*/ 1411717 w 1411717"/>
              <a:gd name="connsiteY2" fmla="*/ 543296 h 608761"/>
              <a:gd name="connsiteX0" fmla="*/ 0 w 1293297"/>
              <a:gd name="connsiteY0" fmla="*/ 0 h 608761"/>
              <a:gd name="connsiteX1" fmla="*/ 392034 w 1293297"/>
              <a:gd name="connsiteY1" fmla="*/ 528368 h 608761"/>
              <a:gd name="connsiteX2" fmla="*/ 1293297 w 1293297"/>
              <a:gd name="connsiteY2" fmla="*/ 543296 h 608761"/>
              <a:gd name="connsiteX0" fmla="*/ 320831 w 716826"/>
              <a:gd name="connsiteY0" fmla="*/ 1078668 h 1660397"/>
              <a:gd name="connsiteX1" fmla="*/ 712865 w 716826"/>
              <a:gd name="connsiteY1" fmla="*/ 1607036 h 1660397"/>
              <a:gd name="connsiteX2" fmla="*/ 43935 w 716826"/>
              <a:gd name="connsiteY2" fmla="*/ 0 h 1660397"/>
              <a:gd name="connsiteX0" fmla="*/ 276896 w 672891"/>
              <a:gd name="connsiteY0" fmla="*/ 1078668 h 1660397"/>
              <a:gd name="connsiteX1" fmla="*/ 668930 w 672891"/>
              <a:gd name="connsiteY1" fmla="*/ 1607036 h 1660397"/>
              <a:gd name="connsiteX2" fmla="*/ 0 w 672891"/>
              <a:gd name="connsiteY2" fmla="*/ 0 h 1660397"/>
              <a:gd name="connsiteX0" fmla="*/ 276896 w 410550"/>
              <a:gd name="connsiteY0" fmla="*/ 1078668 h 1208425"/>
              <a:gd name="connsiteX1" fmla="*/ 398856 w 410550"/>
              <a:gd name="connsiteY1" fmla="*/ 635504 h 1208425"/>
              <a:gd name="connsiteX2" fmla="*/ 0 w 410550"/>
              <a:gd name="connsiteY2" fmla="*/ 0 h 1208425"/>
              <a:gd name="connsiteX0" fmla="*/ 276896 w 411049"/>
              <a:gd name="connsiteY0" fmla="*/ 1078668 h 1078668"/>
              <a:gd name="connsiteX1" fmla="*/ 398856 w 411049"/>
              <a:gd name="connsiteY1" fmla="*/ 635504 h 1078668"/>
              <a:gd name="connsiteX2" fmla="*/ 0 w 411049"/>
              <a:gd name="connsiteY2" fmla="*/ 0 h 1078668"/>
              <a:gd name="connsiteX0" fmla="*/ 108015 w 404244"/>
              <a:gd name="connsiteY0" fmla="*/ 1088153 h 1088153"/>
              <a:gd name="connsiteX1" fmla="*/ 398856 w 404244"/>
              <a:gd name="connsiteY1" fmla="*/ 635504 h 1088153"/>
              <a:gd name="connsiteX2" fmla="*/ 0 w 404244"/>
              <a:gd name="connsiteY2" fmla="*/ 0 h 1088153"/>
              <a:gd name="connsiteX0" fmla="*/ 108015 w 405584"/>
              <a:gd name="connsiteY0" fmla="*/ 1088153 h 1088153"/>
              <a:gd name="connsiteX1" fmla="*/ 398856 w 405584"/>
              <a:gd name="connsiteY1" fmla="*/ 635504 h 1088153"/>
              <a:gd name="connsiteX2" fmla="*/ 0 w 405584"/>
              <a:gd name="connsiteY2" fmla="*/ 0 h 1088153"/>
              <a:gd name="connsiteX0" fmla="*/ 366015 w 663584"/>
              <a:gd name="connsiteY0" fmla="*/ 1053683 h 1053683"/>
              <a:gd name="connsiteX1" fmla="*/ 656856 w 663584"/>
              <a:gd name="connsiteY1" fmla="*/ 601034 h 1053683"/>
              <a:gd name="connsiteX2" fmla="*/ 0 w 663584"/>
              <a:gd name="connsiteY2" fmla="*/ 0 h 1053683"/>
              <a:gd name="connsiteX0" fmla="*/ 366015 w 663584"/>
              <a:gd name="connsiteY0" fmla="*/ 1053683 h 1053683"/>
              <a:gd name="connsiteX1" fmla="*/ 656856 w 663584"/>
              <a:gd name="connsiteY1" fmla="*/ 601034 h 1053683"/>
              <a:gd name="connsiteX2" fmla="*/ 0 w 663584"/>
              <a:gd name="connsiteY2" fmla="*/ 0 h 1053683"/>
              <a:gd name="connsiteX0" fmla="*/ 353317 w 650886"/>
              <a:gd name="connsiteY0" fmla="*/ 1000451 h 1000451"/>
              <a:gd name="connsiteX1" fmla="*/ 644158 w 650886"/>
              <a:gd name="connsiteY1" fmla="*/ 547802 h 1000451"/>
              <a:gd name="connsiteX2" fmla="*/ 0 w 650886"/>
              <a:gd name="connsiteY2" fmla="*/ 0 h 100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0886" h="1000451">
                <a:moveTo>
                  <a:pt x="353317" y="1000451"/>
                </a:moveTo>
                <a:cubicBezTo>
                  <a:pt x="488794" y="941333"/>
                  <a:pt x="690307" y="727580"/>
                  <a:pt x="644158" y="547802"/>
                </a:cubicBezTo>
                <a:cubicBezTo>
                  <a:pt x="598009" y="368024"/>
                  <a:pt x="397788" y="166236"/>
                  <a:pt x="0" y="0"/>
                </a:cubicBezTo>
              </a:path>
            </a:pathLst>
          </a:custGeom>
          <a:noFill/>
          <a:ln w="76200">
            <a:headEnd type="diamond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7620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Arrow: Left-Right 53">
            <a:extLst>
              <a:ext uri="{FF2B5EF4-FFF2-40B4-BE49-F238E27FC236}">
                <a16:creationId xmlns:a16="http://schemas.microsoft.com/office/drawing/2014/main" id="{F8303EC2-60E7-7487-9A8F-7ACF2A3F67BF}"/>
              </a:ext>
            </a:extLst>
          </p:cNvPr>
          <p:cNvSpPr/>
          <p:nvPr/>
        </p:nvSpPr>
        <p:spPr>
          <a:xfrm>
            <a:off x="9173950" y="2213574"/>
            <a:ext cx="525696" cy="365745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97211CB-7627-B7DA-1522-82B1C32FBB35}"/>
              </a:ext>
            </a:extLst>
          </p:cNvPr>
          <p:cNvSpPr txBox="1"/>
          <p:nvPr/>
        </p:nvSpPr>
        <p:spPr>
          <a:xfrm>
            <a:off x="10394981" y="1717306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Generation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77520D5-379C-15A8-2C3C-67F4778DB621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38496" y="3190414"/>
            <a:ext cx="905885" cy="90588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B00E743-99B6-B98C-9D61-BF48A0714EEE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27462" y="3710904"/>
            <a:ext cx="905885" cy="90588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D05FA16-8133-40FA-6A9D-7638E791EF58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66209" y="3505766"/>
            <a:ext cx="905885" cy="90588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282C2B9-55E6-AB02-9D4F-2CC7D10E79C4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578" y="4000740"/>
            <a:ext cx="905885" cy="905885"/>
          </a:xfrm>
          <a:prstGeom prst="rect">
            <a:avLst/>
          </a:prstGeom>
        </p:spPr>
      </p:pic>
      <p:sp>
        <p:nvSpPr>
          <p:cNvPr id="58" name="Arrow: Left-Right 57">
            <a:extLst>
              <a:ext uri="{FF2B5EF4-FFF2-40B4-BE49-F238E27FC236}">
                <a16:creationId xmlns:a16="http://schemas.microsoft.com/office/drawing/2014/main" id="{37AEA117-8999-DFCF-84FF-5A4D14FFC73D}"/>
              </a:ext>
            </a:extLst>
          </p:cNvPr>
          <p:cNvSpPr/>
          <p:nvPr/>
        </p:nvSpPr>
        <p:spPr>
          <a:xfrm rot="5400000">
            <a:off x="10735576" y="2874621"/>
            <a:ext cx="525696" cy="365745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274DA71-DB55-6E6A-6F86-6DF2DE69B2F4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72330" y="5327805"/>
            <a:ext cx="1190854" cy="1190854"/>
          </a:xfrm>
          <a:prstGeom prst="rect">
            <a:avLst/>
          </a:prstGeom>
        </p:spPr>
      </p:pic>
      <p:sp>
        <p:nvSpPr>
          <p:cNvPr id="60" name="Arrow: Left-Right 59">
            <a:extLst>
              <a:ext uri="{FF2B5EF4-FFF2-40B4-BE49-F238E27FC236}">
                <a16:creationId xmlns:a16="http://schemas.microsoft.com/office/drawing/2014/main" id="{5EF1F05F-37B6-3987-8C13-99D4A237FA64}"/>
              </a:ext>
            </a:extLst>
          </p:cNvPr>
          <p:cNvSpPr/>
          <p:nvPr/>
        </p:nvSpPr>
        <p:spPr>
          <a:xfrm rot="5400000">
            <a:off x="11131266" y="4692014"/>
            <a:ext cx="741514" cy="365745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9755CF-CE49-1775-E8A5-DBD3613E08F2}"/>
              </a:ext>
            </a:extLst>
          </p:cNvPr>
          <p:cNvSpPr txBox="1"/>
          <p:nvPr/>
        </p:nvSpPr>
        <p:spPr>
          <a:xfrm>
            <a:off x="11461473" y="4029898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EB11D11-499D-FA32-17B7-AADD250A4E3E}"/>
              </a:ext>
            </a:extLst>
          </p:cNvPr>
          <p:cNvSpPr txBox="1"/>
          <p:nvPr/>
        </p:nvSpPr>
        <p:spPr>
          <a:xfrm>
            <a:off x="10991438" y="644268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7FF89FB-39BF-911F-53C3-176CBD2C2D98}"/>
              </a:ext>
            </a:extLst>
          </p:cNvPr>
          <p:cNvSpPr txBox="1"/>
          <p:nvPr/>
        </p:nvSpPr>
        <p:spPr>
          <a:xfrm>
            <a:off x="10838074" y="4505554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0B5234-C57F-1CEC-940B-3805D7F38173}"/>
              </a:ext>
            </a:extLst>
          </p:cNvPr>
          <p:cNvSpPr txBox="1"/>
          <p:nvPr/>
        </p:nvSpPr>
        <p:spPr>
          <a:xfrm>
            <a:off x="6088954" y="6540887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Browser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8C9FDA0-D369-94BB-504A-A6138201EA6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37966" y="5001088"/>
            <a:ext cx="1344111" cy="1344111"/>
          </a:xfrm>
          <a:prstGeom prst="rect">
            <a:avLst/>
          </a:prstGeom>
        </p:spPr>
      </p:pic>
      <p:sp>
        <p:nvSpPr>
          <p:cNvPr id="65" name="Arrow: Left-Right 64">
            <a:extLst>
              <a:ext uri="{FF2B5EF4-FFF2-40B4-BE49-F238E27FC236}">
                <a16:creationId xmlns:a16="http://schemas.microsoft.com/office/drawing/2014/main" id="{F53D34BB-14E0-2E7B-07C6-B2F3AEA17BC1}"/>
              </a:ext>
            </a:extLst>
          </p:cNvPr>
          <p:cNvSpPr/>
          <p:nvPr/>
        </p:nvSpPr>
        <p:spPr>
          <a:xfrm>
            <a:off x="6931735" y="5472290"/>
            <a:ext cx="735290" cy="449690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21CB666-BC1A-70E8-B6D6-87E6E0FA802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flipH="1">
            <a:off x="9140169" y="6118611"/>
            <a:ext cx="719845" cy="719845"/>
          </a:xfrm>
          <a:prstGeom prst="rect">
            <a:avLst/>
          </a:prstGeom>
        </p:spPr>
      </p:pic>
      <p:sp>
        <p:nvSpPr>
          <p:cNvPr id="67" name="Arrow: Left-Right 66">
            <a:extLst>
              <a:ext uri="{FF2B5EF4-FFF2-40B4-BE49-F238E27FC236}">
                <a16:creationId xmlns:a16="http://schemas.microsoft.com/office/drawing/2014/main" id="{60A7BD76-6C52-7B1A-FC86-B0433274D167}"/>
              </a:ext>
            </a:extLst>
          </p:cNvPr>
          <p:cNvSpPr/>
          <p:nvPr/>
        </p:nvSpPr>
        <p:spPr>
          <a:xfrm rot="1807395">
            <a:off x="8418931" y="5933710"/>
            <a:ext cx="851712" cy="449690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9B023AB-DF07-77AD-7AFE-5AC856F2907B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r="825" b="10781"/>
          <a:stretch/>
        </p:blipFill>
        <p:spPr>
          <a:xfrm>
            <a:off x="9702804" y="5419157"/>
            <a:ext cx="622924" cy="605824"/>
          </a:xfrm>
          <a:prstGeom prst="rect">
            <a:avLst/>
          </a:prstGeom>
        </p:spPr>
      </p:pic>
      <p:sp>
        <p:nvSpPr>
          <p:cNvPr id="69" name="Arrow: Left-Right 68">
            <a:extLst>
              <a:ext uri="{FF2B5EF4-FFF2-40B4-BE49-F238E27FC236}">
                <a16:creationId xmlns:a16="http://schemas.microsoft.com/office/drawing/2014/main" id="{0FED7C18-A512-A9E2-89CC-CB1D87DB15A1}"/>
              </a:ext>
            </a:extLst>
          </p:cNvPr>
          <p:cNvSpPr/>
          <p:nvPr/>
        </p:nvSpPr>
        <p:spPr>
          <a:xfrm>
            <a:off x="8593050" y="5456023"/>
            <a:ext cx="1142155" cy="449690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DCA03A82-1873-5BAA-0137-198704D7301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316122" y="4419842"/>
            <a:ext cx="952500" cy="952500"/>
          </a:xfrm>
          <a:prstGeom prst="rect">
            <a:avLst/>
          </a:prstGeom>
        </p:spPr>
      </p:pic>
      <p:sp>
        <p:nvSpPr>
          <p:cNvPr id="71" name="Arrow: Left-Right 70">
            <a:extLst>
              <a:ext uri="{FF2B5EF4-FFF2-40B4-BE49-F238E27FC236}">
                <a16:creationId xmlns:a16="http://schemas.microsoft.com/office/drawing/2014/main" id="{12C1D4D1-3170-2A7C-708F-E65B63D46DAC}"/>
              </a:ext>
            </a:extLst>
          </p:cNvPr>
          <p:cNvSpPr/>
          <p:nvPr/>
        </p:nvSpPr>
        <p:spPr>
          <a:xfrm rot="20061431">
            <a:off x="8581235" y="4938360"/>
            <a:ext cx="851712" cy="449690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Arrow: Left-Right 71">
            <a:extLst>
              <a:ext uri="{FF2B5EF4-FFF2-40B4-BE49-F238E27FC236}">
                <a16:creationId xmlns:a16="http://schemas.microsoft.com/office/drawing/2014/main" id="{39DF84A5-6B75-65AC-7D7D-159EF96B03AD}"/>
              </a:ext>
            </a:extLst>
          </p:cNvPr>
          <p:cNvSpPr/>
          <p:nvPr/>
        </p:nvSpPr>
        <p:spPr>
          <a:xfrm>
            <a:off x="10325728" y="5472290"/>
            <a:ext cx="735290" cy="449690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D00924F-2242-4670-F9AD-9C4BFC967A3A}"/>
              </a:ext>
            </a:extLst>
          </p:cNvPr>
          <p:cNvSpPr txBox="1"/>
          <p:nvPr/>
        </p:nvSpPr>
        <p:spPr>
          <a:xfrm>
            <a:off x="9741863" y="6474984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87F8DEC-2BB1-43DA-F0E7-0D3D464FCC72}"/>
              </a:ext>
            </a:extLst>
          </p:cNvPr>
          <p:cNvSpPr txBox="1"/>
          <p:nvPr/>
        </p:nvSpPr>
        <p:spPr>
          <a:xfrm>
            <a:off x="9645831" y="5915999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0B84A3F-9C91-CFC3-61F6-0E711EA2B0FE}"/>
              </a:ext>
            </a:extLst>
          </p:cNvPr>
          <p:cNvSpPr txBox="1"/>
          <p:nvPr/>
        </p:nvSpPr>
        <p:spPr>
          <a:xfrm>
            <a:off x="9923578" y="4902223"/>
            <a:ext cx="107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µServices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4E6BCD7-5CBE-AF12-22CA-11A72D443F46}"/>
              </a:ext>
            </a:extLst>
          </p:cNvPr>
          <p:cNvSpPr txBox="1"/>
          <p:nvPr/>
        </p:nvSpPr>
        <p:spPr>
          <a:xfrm>
            <a:off x="7775062" y="6195077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</a:p>
        </p:txBody>
      </p:sp>
      <p:sp>
        <p:nvSpPr>
          <p:cNvPr id="77" name="Arrow: Bent 76">
            <a:extLst>
              <a:ext uri="{FF2B5EF4-FFF2-40B4-BE49-F238E27FC236}">
                <a16:creationId xmlns:a16="http://schemas.microsoft.com/office/drawing/2014/main" id="{C956AC86-C79F-BBBC-67E8-E0444F97E1FB}"/>
              </a:ext>
            </a:extLst>
          </p:cNvPr>
          <p:cNvSpPr/>
          <p:nvPr/>
        </p:nvSpPr>
        <p:spPr>
          <a:xfrm rot="16200000">
            <a:off x="2530376" y="1065355"/>
            <a:ext cx="599647" cy="1239585"/>
          </a:xfrm>
          <a:prstGeom prst="bentArrow">
            <a:avLst>
              <a:gd name="adj1" fmla="val 31950"/>
              <a:gd name="adj2" fmla="val 31392"/>
              <a:gd name="adj3" fmla="val 27234"/>
              <a:gd name="adj4" fmla="val 4375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2FB3DCD9-850D-F1EE-B497-D5D5D6E44238}"/>
              </a:ext>
            </a:extLst>
          </p:cNvPr>
          <p:cNvSpPr/>
          <p:nvPr/>
        </p:nvSpPr>
        <p:spPr>
          <a:xfrm>
            <a:off x="5093654" y="60469"/>
            <a:ext cx="550684" cy="1317325"/>
          </a:xfrm>
          <a:prstGeom prst="leftBrace">
            <a:avLst>
              <a:gd name="adj1" fmla="val 20316"/>
              <a:gd name="adj2" fmla="val 6216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354C8DB-B1D3-5506-08AC-6E9A0F1DE331}"/>
              </a:ext>
            </a:extLst>
          </p:cNvPr>
          <p:cNvSpPr txBox="1"/>
          <p:nvPr/>
        </p:nvSpPr>
        <p:spPr>
          <a:xfrm>
            <a:off x="5450286" y="-18946"/>
            <a:ext cx="36564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Navigation (Files, Gates)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 OS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Brainstorming  Miro,…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DataFlow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ToolBOS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RTMaps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,…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CodeFlow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DialogFlow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 Avatar Receptionist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782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A1607-99A2-FD20-87DD-94B302DCE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411"/>
            <a:ext cx="12192000" cy="506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5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744A54-0242-7E61-1939-72A0E0C39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36"/>
            <a:ext cx="12192000" cy="672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54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B87DF-7423-E296-78A5-297953FA2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86"/>
            <a:ext cx="12192000" cy="655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25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63EA86-D50F-EE24-F405-19B1ED858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7"/>
            <a:ext cx="12192000" cy="68490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E05A95-BE2B-62FE-4CA7-B1E016128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386" y="397328"/>
            <a:ext cx="5219700" cy="2805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900C8E-C4B0-6A3F-6526-9CF81BFB9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98" y="2516342"/>
            <a:ext cx="6607629" cy="3644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2386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AB302B-3771-B055-1954-C34996A17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422"/>
            <a:ext cx="12192000" cy="603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72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114</Words>
  <Application>Microsoft Office PowerPoint</Application>
  <PresentationFormat>Widescreen</PresentationFormat>
  <Paragraphs>43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What is Hypergraph?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Joublin</dc:creator>
  <cp:lastModifiedBy>Frank Joublin</cp:lastModifiedBy>
  <cp:revision>2</cp:revision>
  <dcterms:created xsi:type="dcterms:W3CDTF">2023-11-22T11:27:07Z</dcterms:created>
  <dcterms:modified xsi:type="dcterms:W3CDTF">2023-11-22T11:45:48Z</dcterms:modified>
</cp:coreProperties>
</file>